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en Fillari" initials="JF" lastIdx="1" clrIdx="0">
    <p:extLst>
      <p:ext uri="{19B8F6BF-5375-455C-9EA6-DF929625EA0E}">
        <p15:presenceInfo xmlns:p15="http://schemas.microsoft.com/office/powerpoint/2012/main" userId="49f38d91ec0b5ca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6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8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7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7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5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4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5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6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3723B-56BC-4C32-BC4E-F6EB121EB1A1}" type="datetimeFigureOut">
              <a:rPr lang="en-US" smtClean="0"/>
              <a:t>15-Oct-21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CB0EC-4EC9-4FC7-997B-72FB24ABF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5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6400" y="21789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EANGUS – Area 1 Caucus Meeting </a:t>
            </a:r>
            <a:br>
              <a:rPr lang="en-US" dirty="0" smtClean="0"/>
            </a:br>
            <a:r>
              <a:rPr lang="en-US" sz="2400" dirty="0" smtClean="0"/>
              <a:t>(NJ, NY, CT, VT, ME, NH, MA, and RI)</a:t>
            </a:r>
            <a:endParaRPr lang="en-US" sz="2400" dirty="0"/>
          </a:p>
        </p:txBody>
      </p:sp>
      <p:sp useBgFill="1"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38125" y="2035567"/>
            <a:ext cx="6559490" cy="31230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Please join us for our </a:t>
            </a:r>
            <a:r>
              <a:rPr lang="en-US" sz="2400" dirty="0" smtClean="0"/>
              <a:t>Area </a:t>
            </a:r>
            <a:r>
              <a:rPr lang="en-US" sz="2400" dirty="0" smtClean="0"/>
              <a:t>1 Caucus meeting!</a:t>
            </a:r>
          </a:p>
          <a:p>
            <a:r>
              <a:rPr lang="en-US" sz="2400" dirty="0" smtClean="0"/>
              <a:t>When:  12-14 Nov 2021</a:t>
            </a:r>
          </a:p>
          <a:p>
            <a:r>
              <a:rPr lang="en-US" sz="2400" dirty="0" smtClean="0"/>
              <a:t>Where: Holiday Inn, 232 Broadway, Saratoga Springs, NY 12866, (518) 584-4550 (rooms have been reserved for our event/$129.00 per night, mention EANGUS Area 1 when making your reservation)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898257" y="1724819"/>
            <a:ext cx="5181600" cy="1518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600" b="1" u="sng" dirty="0" smtClean="0"/>
              <a:t>Events</a:t>
            </a:r>
          </a:p>
          <a:p>
            <a:pPr marL="0" indent="0">
              <a:buNone/>
            </a:pPr>
            <a:r>
              <a:rPr lang="en-US" sz="1600" dirty="0" smtClean="0"/>
              <a:t>12 Nov 21 – Icebreaker, 7:00 pm</a:t>
            </a:r>
          </a:p>
          <a:p>
            <a:pPr marL="0" indent="0">
              <a:buNone/>
            </a:pPr>
            <a:r>
              <a:rPr lang="en-US" sz="1600" dirty="0" smtClean="0"/>
              <a:t>13 Nov 21 – Area 1 Caucus meeting, 9:00 am – 3:00 pm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Speakers will be: Karen Craig, EANGUS President; </a:t>
            </a:r>
            <a:r>
              <a:rPr lang="en-US" sz="1600" dirty="0" smtClean="0"/>
              <a:t>Kevin Hollinger (EANGUS Legislative Director); John Harris (EANGUS Immediate Past President), and Josephine Grey (U.S. Family Health Plan),  </a:t>
            </a:r>
          </a:p>
          <a:p>
            <a:pPr marL="0" indent="0">
              <a:buNone/>
            </a:pPr>
            <a:r>
              <a:rPr lang="en-US" sz="1600" dirty="0" smtClean="0"/>
              <a:t>13 Nov 21 – Dinner/Banquet, 5:30 pm, $35.00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36524"/>
            <a:ext cx="1695450" cy="168829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0531" y="5327544"/>
            <a:ext cx="113352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Come join us for our </a:t>
            </a:r>
            <a:r>
              <a:rPr lang="en-US" dirty="0" smtClean="0"/>
              <a:t>Area </a:t>
            </a:r>
            <a:r>
              <a:rPr lang="en-US" dirty="0" smtClean="0"/>
              <a:t>1 Caucus meeting!  This </a:t>
            </a:r>
            <a:r>
              <a:rPr lang="en-US" dirty="0" smtClean="0"/>
              <a:t>will be </a:t>
            </a:r>
            <a:r>
              <a:rPr lang="en-US" dirty="0" smtClean="0"/>
              <a:t>a great </a:t>
            </a:r>
            <a:r>
              <a:rPr lang="en-US" dirty="0" smtClean="0"/>
              <a:t>opportunity to </a:t>
            </a:r>
            <a:r>
              <a:rPr lang="en-US" dirty="0" smtClean="0"/>
              <a:t>network and meet other EANGUS </a:t>
            </a:r>
          </a:p>
          <a:p>
            <a:r>
              <a:rPr lang="en-US" dirty="0" smtClean="0"/>
              <a:t>members from our regional area.  This event is just </a:t>
            </a:r>
            <a:r>
              <a:rPr lang="en-US" smtClean="0"/>
              <a:t>after </a:t>
            </a:r>
            <a:r>
              <a:rPr lang="en-US" smtClean="0"/>
              <a:t>Veteran’s </a:t>
            </a:r>
            <a:r>
              <a:rPr lang="en-US" dirty="0" smtClean="0"/>
              <a:t>Day, make it a long weekend, bring the family </a:t>
            </a:r>
          </a:p>
          <a:p>
            <a:r>
              <a:rPr lang="en-US" dirty="0" smtClean="0"/>
              <a:t>and see what we are about!  Looking forward to seeing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37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142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EANGUS – Area 1 Caucus Meeting  (NJ, NY, CT, VT, ME, NH, MA, and RI)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Enlisted Association of the National Guard New Jersey (EANGNJ)</dc:title>
  <dc:creator>Janeen Fillari</dc:creator>
  <cp:lastModifiedBy>Janeen Fillari</cp:lastModifiedBy>
  <cp:revision>15</cp:revision>
  <cp:lastPrinted>2021-09-21T19:22:00Z</cp:lastPrinted>
  <dcterms:created xsi:type="dcterms:W3CDTF">2021-09-19T16:01:45Z</dcterms:created>
  <dcterms:modified xsi:type="dcterms:W3CDTF">2021-10-15T14:29:51Z</dcterms:modified>
</cp:coreProperties>
</file>